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presProps" Target="presProps.xml"/>
  <Relationship Id="rId49" Type="http://schemas.openxmlformats.org/officeDocument/2006/relationships/viewProps" Target="viewProps.xml"/>
  <Relationship Id="rId50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401819916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010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111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212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313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414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515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616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717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818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1919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020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121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222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323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424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525.pn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626.pn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727.pn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828.pn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2929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030.pn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131.pn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232.pn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333.pn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434.pn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535.pn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636.pn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737.pn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838.pn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3939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040.pn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141.pn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242.pn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343.pn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444.pn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4545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1914958" y="0"/>
          <a:ext cx="7229042" cy="6877050"/>
          <a:chOff x="1914958" y="0"/>
          <a:chExt cx="7229042" cy="6877050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58" y="0"/>
            <a:ext cx="5314084" cy="6877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94">
  <a:themeElements>
    <a:clrScheme name="Theme9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94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94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45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2024-04-11T02:47:23Z</dcterms:created>
  <dcterms:modified xsi:type="dcterms:W3CDTF">2024-04-11T02:47:23Z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